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  <p:sldMasterId id="2147483774" r:id="rId2"/>
    <p:sldMasterId id="2147483809" r:id="rId3"/>
  </p:sldMasterIdLst>
  <p:notesMasterIdLst>
    <p:notesMasterId r:id="rId16"/>
  </p:notesMasterIdLst>
  <p:sldIdLst>
    <p:sldId id="256" r:id="rId4"/>
    <p:sldId id="260" r:id="rId5"/>
    <p:sldId id="259" r:id="rId6"/>
    <p:sldId id="257" r:id="rId7"/>
    <p:sldId id="269" r:id="rId8"/>
    <p:sldId id="262" r:id="rId9"/>
    <p:sldId id="263" r:id="rId10"/>
    <p:sldId id="264" r:id="rId11"/>
    <p:sldId id="270" r:id="rId12"/>
    <p:sldId id="266" r:id="rId13"/>
    <p:sldId id="261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3817" autoAdjust="0"/>
  </p:normalViewPr>
  <p:slideViewPr>
    <p:cSldViewPr snapToGrid="0">
      <p:cViewPr varScale="1">
        <p:scale>
          <a:sx n="67" d="100"/>
          <a:sy n="67" d="100"/>
        </p:scale>
        <p:origin x="5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4E05B-3557-4602-A179-05829FEA627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0BBA0-EE2A-4386-9FCD-3F2961FC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3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shayhowe.com/html-css/building-your-first-web-page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slideshare.net/AnaCidre/html-and-css-crash-course" TargetMode="External"/><Relationship Id="rId4" Type="http://schemas.openxmlformats.org/officeDocument/2006/relationships/hyperlink" Target="https://internetingishard.com/html-and-css/introduction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https://learn.shayhowe.com/html-css/building-your-first-web-page/</a:t>
            </a:r>
            <a:endParaRPr lang="en-US" dirty="0"/>
          </a:p>
          <a:p>
            <a:r>
              <a:rPr lang="en-US" dirty="0">
                <a:hlinkClick r:id="rId4"/>
              </a:rPr>
              <a:t>https://internetingishard.com/html-and-css/introduction/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https://www.slideshare.net/AnaCidre/html-and-css-crash-course</a:t>
            </a:r>
            <a:endParaRPr lang="en-US" dirty="0"/>
          </a:p>
          <a:p>
            <a:endParaRPr lang="en-US" dirty="0"/>
          </a:p>
          <a:p>
            <a:r>
              <a:rPr lang="en-US" dirty="0"/>
              <a:t>Talk about how this is just for exposure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68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everyone about 5 minutes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921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lot of applications in the industry are web apps.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Basic HTML/CSS knowledge is essentially an expectation in the industry.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develop cross platform mobile apps with HTML/CSS/JS (Ionic framework).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JavaScript frameworks EVERYWHERE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Front-end, Back-end, Mobile, Desktop, etc.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41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 is the structure of the webpage</a:t>
            </a:r>
          </a:p>
          <a:p>
            <a:r>
              <a:rPr lang="en-US" dirty="0"/>
              <a:t>CSS is the design of the webpage</a:t>
            </a:r>
          </a:p>
          <a:p>
            <a:r>
              <a:rPr lang="en-US" dirty="0"/>
              <a:t>JavaScript is the engine of the webpage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747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66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805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Standards to web design today: Responsive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0BBA0-EE2A-4386-9FCD-3F2961FCCBE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693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31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4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085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36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49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81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875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78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10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011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19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7265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275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503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870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1674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44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0527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061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603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602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0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3332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5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0557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337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264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406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45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5766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9473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434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23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99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3632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4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17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43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16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4008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2011AD1-8A2D-4F0A-9BEE-C91B2EB65713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2E6593-C6C9-4FD0-AB3A-22E6B1C0590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55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fonts.google.com/" TargetMode="External"/><Relationship Id="rId3" Type="http://schemas.openxmlformats.org/officeDocument/2006/relationships/hyperlink" Target="https://www.w3schools.com/default.asp" TargetMode="External"/><Relationship Id="rId7" Type="http://schemas.openxmlformats.org/officeDocument/2006/relationships/hyperlink" Target="https://getbootstrap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query.com/" TargetMode="External"/><Relationship Id="rId5" Type="http://schemas.openxmlformats.org/officeDocument/2006/relationships/hyperlink" Target="https://jigsaw.w3.org/css-validator/" TargetMode="External"/><Relationship Id="rId4" Type="http://schemas.openxmlformats.org/officeDocument/2006/relationships/hyperlink" Target="https://validator.w3.org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8F734CC-E5EE-44C3-A9C7-14089FB414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662" y="3429000"/>
            <a:ext cx="8637072" cy="977621"/>
          </a:xfrm>
        </p:spPr>
        <p:txBody>
          <a:bodyPr/>
          <a:lstStyle/>
          <a:p>
            <a:r>
              <a:rPr lang="en-US" dirty="0"/>
              <a:t>Crash course for fundamental web development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38CE6-DC03-43E9-AD47-C08120B2A1AF}"/>
              </a:ext>
            </a:extLst>
          </p:cNvPr>
          <p:cNvSpPr txBox="1"/>
          <p:nvPr/>
        </p:nvSpPr>
        <p:spPr>
          <a:xfrm>
            <a:off x="2304662" y="2413337"/>
            <a:ext cx="69813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HTML, CSS, JavaScript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319D721-D7C9-4DDA-9F60-575343AF5D4F}"/>
              </a:ext>
            </a:extLst>
          </p:cNvPr>
          <p:cNvSpPr txBox="1">
            <a:spLocks/>
          </p:cNvSpPr>
          <p:nvPr/>
        </p:nvSpPr>
        <p:spPr>
          <a:xfrm>
            <a:off x="2304662" y="3917810"/>
            <a:ext cx="8637072" cy="488811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Computing club, September 19, 2019</a:t>
            </a:r>
          </a:p>
        </p:txBody>
      </p:sp>
    </p:spTree>
    <p:extLst>
      <p:ext uri="{BB962C8B-B14F-4D97-AF65-F5344CB8AC3E}">
        <p14:creationId xmlns:p14="http://schemas.microsoft.com/office/powerpoint/2010/main" val="811402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9B14C-9119-4B57-BA26-7E1F1BFC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18009-008C-461C-AB33-BF458849F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7302" y="2786797"/>
            <a:ext cx="5587397" cy="2217450"/>
          </a:xfrm>
        </p:spPr>
        <p:txBody>
          <a:bodyPr>
            <a:normAutofit/>
          </a:bodyPr>
          <a:lstStyle/>
          <a:p>
            <a:r>
              <a:rPr lang="en-US" dirty="0"/>
              <a:t>This is the engine/organs of your webpage</a:t>
            </a:r>
          </a:p>
          <a:p>
            <a:r>
              <a:rPr lang="en-US" dirty="0"/>
              <a:t>Interpreted programming language</a:t>
            </a:r>
          </a:p>
          <a:p>
            <a:r>
              <a:rPr lang="en-US" dirty="0"/>
              <a:t>You can do so much with JavaScript</a:t>
            </a:r>
          </a:p>
          <a:p>
            <a:r>
              <a:rPr lang="en-US" dirty="0"/>
              <a:t>Lets make something simple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97020-6E63-4542-934B-F4FDB317B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" t="5652" r="39748" b="42481"/>
          <a:stretch/>
        </p:blipFill>
        <p:spPr>
          <a:xfrm>
            <a:off x="6264975" y="230318"/>
            <a:ext cx="4990013" cy="1554480"/>
          </a:xfrm>
          <a:prstGeom prst="rect">
            <a:avLst/>
          </a:prstGeom>
        </p:spPr>
      </p:pic>
      <p:pic>
        <p:nvPicPr>
          <p:cNvPr id="4100" name="Picture 4" descr="Image result for javascript comic - framework">
            <a:extLst>
              <a:ext uri="{FF2B5EF4-FFF2-40B4-BE49-F238E27FC236}">
                <a16:creationId xmlns:a16="http://schemas.microsoft.com/office/drawing/2014/main" id="{48112760-1687-431C-B6B0-A480158484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6" t="2164" r="6836" b="5556"/>
          <a:stretch/>
        </p:blipFill>
        <p:spPr bwMode="auto">
          <a:xfrm>
            <a:off x="6367516" y="2171700"/>
            <a:ext cx="4784933" cy="3219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414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7677-AC13-4CC5-A0F3-B8B00D5FF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FFA3-6DBF-442F-A0B6-89C15543C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4459" y="1853754"/>
            <a:ext cx="9603275" cy="4554885"/>
          </a:xfrm>
        </p:spPr>
        <p:txBody>
          <a:bodyPr>
            <a:normAutofit/>
          </a:bodyPr>
          <a:lstStyle/>
          <a:p>
            <a:r>
              <a:rPr lang="en-US" dirty="0"/>
              <a:t>Learning anything Web</a:t>
            </a:r>
          </a:p>
          <a:p>
            <a:pPr lvl="1"/>
            <a:r>
              <a:rPr lang="en-US" dirty="0"/>
              <a:t>W3 Schools: </a:t>
            </a:r>
            <a:r>
              <a:rPr lang="en-US" dirty="0">
                <a:hlinkClick r:id="rId3"/>
              </a:rPr>
              <a:t>https://www.w3schools.com/default.asp</a:t>
            </a:r>
            <a:endParaRPr lang="en-US" dirty="0"/>
          </a:p>
          <a:p>
            <a:r>
              <a:rPr lang="en-US" dirty="0"/>
              <a:t>Validators</a:t>
            </a:r>
          </a:p>
          <a:p>
            <a:pPr lvl="1"/>
            <a:r>
              <a:rPr lang="en-US" dirty="0"/>
              <a:t>HTML: </a:t>
            </a:r>
            <a:r>
              <a:rPr lang="en-US" dirty="0">
                <a:hlinkClick r:id="rId4"/>
              </a:rPr>
              <a:t>https://validator.w3.org/</a:t>
            </a:r>
            <a:endParaRPr lang="en-US" dirty="0"/>
          </a:p>
          <a:p>
            <a:pPr lvl="1"/>
            <a:r>
              <a:rPr lang="en-US" dirty="0"/>
              <a:t>CSS: </a:t>
            </a:r>
            <a:r>
              <a:rPr lang="en-US" dirty="0">
                <a:hlinkClick r:id="rId5"/>
              </a:rPr>
              <a:t>https://jigsaw.w3.org/css-validator/</a:t>
            </a:r>
            <a:endParaRPr lang="en-US" dirty="0"/>
          </a:p>
          <a:p>
            <a:r>
              <a:rPr lang="en-US" dirty="0"/>
              <a:t>Recommended Frameworks:</a:t>
            </a:r>
          </a:p>
          <a:p>
            <a:pPr lvl="1"/>
            <a:r>
              <a:rPr lang="en-US" dirty="0"/>
              <a:t>jQuery: </a:t>
            </a:r>
            <a:r>
              <a:rPr lang="en-US" dirty="0">
                <a:hlinkClick r:id="rId6"/>
              </a:rPr>
              <a:t>https://jquery.com/</a:t>
            </a:r>
            <a:endParaRPr lang="en-US" dirty="0"/>
          </a:p>
          <a:p>
            <a:pPr lvl="1"/>
            <a:r>
              <a:rPr lang="en-US" dirty="0"/>
              <a:t>Bootstrap: </a:t>
            </a:r>
            <a:r>
              <a:rPr lang="en-US" dirty="0">
                <a:hlinkClick r:id="rId7"/>
              </a:rPr>
              <a:t>https://getbootstrap.com/</a:t>
            </a:r>
            <a:endParaRPr lang="en-US" dirty="0"/>
          </a:p>
          <a:p>
            <a:r>
              <a:rPr lang="en-US" dirty="0"/>
              <a:t>Fonts: </a:t>
            </a:r>
            <a:r>
              <a:rPr lang="en-US" dirty="0">
                <a:hlinkClick r:id="rId8"/>
              </a:rPr>
              <a:t>https://fonts.google.com/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821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6AEE-3BB0-44C7-80F7-301BDCE5B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pic>
        <p:nvPicPr>
          <p:cNvPr id="9220" name="Picture 4" descr="Image result for atomic object">
            <a:extLst>
              <a:ext uri="{FF2B5EF4-FFF2-40B4-BE49-F238E27FC236}">
                <a16:creationId xmlns:a16="http://schemas.microsoft.com/office/drawing/2014/main" id="{D5E3D512-F6A0-473E-AEA1-1C7C03DD51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11377"/>
            <a:ext cx="5446214" cy="180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4A06F6-842D-4DB5-9508-45600FDEB0B0}"/>
              </a:ext>
            </a:extLst>
          </p:cNvPr>
          <p:cNvSpPr txBox="1"/>
          <p:nvPr/>
        </p:nvSpPr>
        <p:spPr>
          <a:xfrm>
            <a:off x="1451579" y="2631978"/>
            <a:ext cx="96032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Atomic Object Git Workshop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Kirkhof</a:t>
            </a:r>
            <a:r>
              <a:rPr lang="en-US" sz="2800" dirty="0"/>
              <a:t> Room 2266, 6pm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Bring laptops and resume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Git is a very important skill to know!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Hands-On experience is the way to learn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85508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6C0D0-B5B0-4E95-A3E9-E8F9860B9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along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24208-C107-4CC3-AF3B-F074DFFD2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Browser </a:t>
            </a:r>
          </a:p>
          <a:p>
            <a:r>
              <a:rPr lang="en-US" dirty="0"/>
              <a:t>Grab a text editor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Or </a:t>
            </a:r>
          </a:p>
          <a:p>
            <a:pPr lvl="2"/>
            <a:r>
              <a:rPr lang="en-US" dirty="0"/>
              <a:t>Notepad++ (Most lightweight)</a:t>
            </a:r>
          </a:p>
          <a:p>
            <a:pPr lvl="2"/>
            <a:r>
              <a:rPr lang="en-US" dirty="0"/>
              <a:t>Atom</a:t>
            </a:r>
          </a:p>
          <a:p>
            <a:pPr lvl="2"/>
            <a:r>
              <a:rPr lang="en-US" dirty="0"/>
              <a:t>Sublime Text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Stop me if I’m going too fast</a:t>
            </a:r>
          </a:p>
        </p:txBody>
      </p:sp>
      <p:pic>
        <p:nvPicPr>
          <p:cNvPr id="4" name="Picture 2" descr="Post image">
            <a:extLst>
              <a:ext uri="{FF2B5EF4-FFF2-40B4-BE49-F238E27FC236}">
                <a16:creationId xmlns:a16="http://schemas.microsoft.com/office/drawing/2014/main" id="{BCF44B69-257B-4D99-8D0D-FF7BB3584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0" b="14890"/>
          <a:stretch/>
        </p:blipFill>
        <p:spPr bwMode="auto">
          <a:xfrm>
            <a:off x="6253216" y="804519"/>
            <a:ext cx="5356518" cy="501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304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A921-7267-448B-8F80-E324E9C6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these things?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88E49-A20A-4F2E-A563-B44E149F6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537943" cy="3450613"/>
          </a:xfrm>
        </p:spPr>
        <p:txBody>
          <a:bodyPr>
            <a:normAutofit/>
          </a:bodyPr>
          <a:lstStyle/>
          <a:p>
            <a:r>
              <a:rPr lang="en-US" dirty="0"/>
              <a:t>Web apps – Industry Apps</a:t>
            </a:r>
          </a:p>
          <a:p>
            <a:r>
              <a:rPr lang="en-US" dirty="0"/>
              <a:t>Basic HTML/CSS knowledge is essentially an </a:t>
            </a:r>
            <a:r>
              <a:rPr lang="en-US" b="1" dirty="0"/>
              <a:t>expectation</a:t>
            </a:r>
            <a:r>
              <a:rPr lang="en-US" dirty="0"/>
              <a:t> in the industry.</a:t>
            </a:r>
          </a:p>
          <a:p>
            <a:r>
              <a:rPr lang="en-US" dirty="0"/>
              <a:t>You can develop cross platform mobile apps with HTML/CSS/JS (Ionic framework).</a:t>
            </a:r>
          </a:p>
          <a:p>
            <a:r>
              <a:rPr lang="en-US" dirty="0"/>
              <a:t>JavaScript frameworks for EVERYWHERE</a:t>
            </a:r>
          </a:p>
          <a:p>
            <a:pPr lvl="1"/>
            <a:r>
              <a:rPr lang="en-US" dirty="0"/>
              <a:t>Front-end, Back-end, Mobile, Desktop, etc.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160" name="Picture 16" descr="Image result for javascript">
            <a:extLst>
              <a:ext uri="{FF2B5EF4-FFF2-40B4-BE49-F238E27FC236}">
                <a16:creationId xmlns:a16="http://schemas.microsoft.com/office/drawing/2014/main" id="{03BE6945-43EC-4842-B8C7-BD3BA08BB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522" y="2790256"/>
            <a:ext cx="4881562" cy="190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65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56575-26B8-49C5-BC84-97DA8A40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917" y="1196405"/>
            <a:ext cx="9603275" cy="651057"/>
          </a:xfrm>
        </p:spPr>
        <p:txBody>
          <a:bodyPr/>
          <a:lstStyle/>
          <a:p>
            <a:r>
              <a:rPr lang="en-US" dirty="0"/>
              <a:t>What is html, </a:t>
            </a:r>
            <a:r>
              <a:rPr lang="en-US" dirty="0" err="1"/>
              <a:t>css</a:t>
            </a:r>
            <a:r>
              <a:rPr lang="en-US" dirty="0"/>
              <a:t>, </a:t>
            </a:r>
            <a:r>
              <a:rPr lang="en-US" dirty="0" err="1"/>
              <a:t>javascript</a:t>
            </a:r>
            <a:endParaRPr lang="en-US" dirty="0"/>
          </a:p>
        </p:txBody>
      </p:sp>
      <p:pic>
        <p:nvPicPr>
          <p:cNvPr id="1026" name="Picture 2" descr="Diagram: HTML as a tree of nodes, CSS as a rendered web page, JavaScript as an interactive web page with fancy behaviors">
            <a:extLst>
              <a:ext uri="{FF2B5EF4-FFF2-40B4-BE49-F238E27FC236}">
                <a16:creationId xmlns:a16="http://schemas.microsoft.com/office/drawing/2014/main" id="{84C3C9E3-CCE9-4BCA-95C4-7863BF7A84E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7997" y="2087160"/>
            <a:ext cx="7176006" cy="308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9EC02D-13EB-4D48-8274-018EA8D28314}"/>
              </a:ext>
            </a:extLst>
          </p:cNvPr>
          <p:cNvSpPr txBox="1"/>
          <p:nvPr/>
        </p:nvSpPr>
        <p:spPr>
          <a:xfrm>
            <a:off x="3089431" y="4832717"/>
            <a:ext cx="1065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A6FE4A-FF35-4A09-87D6-52BA715DB431}"/>
              </a:ext>
            </a:extLst>
          </p:cNvPr>
          <p:cNvSpPr txBox="1"/>
          <p:nvPr/>
        </p:nvSpPr>
        <p:spPr>
          <a:xfrm>
            <a:off x="5379866" y="4832717"/>
            <a:ext cx="134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Formatting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5A8AE-D992-4887-84AB-91622A5BBDC7}"/>
              </a:ext>
            </a:extLst>
          </p:cNvPr>
          <p:cNvSpPr txBox="1"/>
          <p:nvPr/>
        </p:nvSpPr>
        <p:spPr>
          <a:xfrm>
            <a:off x="7807313" y="4832717"/>
            <a:ext cx="134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926308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94177-DF33-479F-AC0B-8585E9D42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off  with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D63A9-C7A7-46FC-A256-6DBB3D031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374075"/>
            <a:ext cx="5833602" cy="309184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Is NOT a programming language. - Markup Language</a:t>
            </a:r>
          </a:p>
          <a:p>
            <a:endParaRPr lang="en-US" dirty="0"/>
          </a:p>
          <a:p>
            <a:r>
              <a:rPr lang="en-US" dirty="0"/>
              <a:t>Web pages are made up of elements. </a:t>
            </a:r>
          </a:p>
          <a:p>
            <a:pPr lvl="1"/>
            <a:r>
              <a:rPr lang="en-US" dirty="0"/>
              <a:t>Elements are represented by tags.</a:t>
            </a:r>
          </a:p>
          <a:p>
            <a:pPr lvl="1"/>
            <a:r>
              <a:rPr lang="en-US" dirty="0"/>
              <a:t>You can change the attributes of the elements.</a:t>
            </a:r>
          </a:p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02D71BA-98BA-4736-ADEB-08AD1490E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181" y="804519"/>
            <a:ext cx="4327698" cy="518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76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mage result for html tags elements and attributes">
            <a:extLst>
              <a:ext uri="{FF2B5EF4-FFF2-40B4-BE49-F238E27FC236}">
                <a16:creationId xmlns:a16="http://schemas.microsoft.com/office/drawing/2014/main" id="{1B2EB29F-1690-4A18-847F-BA17CBE19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649" y="1429608"/>
            <a:ext cx="9122702" cy="3998784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4462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80E5C1-75FD-47A3-BA77-C8C1C0F6B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450" y="28575"/>
            <a:ext cx="65151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04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356A4-6A11-461B-A707-63ABF5DD3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en-US" dirty="0"/>
              <a:t>Styling: CSS and 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313A0-9EFB-4EFD-AB8C-143D914E2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358633"/>
            <a:ext cx="5876684" cy="1984768"/>
          </a:xfrm>
        </p:spPr>
        <p:txBody>
          <a:bodyPr/>
          <a:lstStyle/>
          <a:p>
            <a:pPr lvl="1"/>
            <a:r>
              <a:rPr lang="en-US" dirty="0"/>
              <a:t>CSS:  Style sheets that make your webpage pretty!</a:t>
            </a:r>
          </a:p>
          <a:p>
            <a:pPr lvl="1"/>
            <a:r>
              <a:rPr lang="en-US" u="sng" dirty="0"/>
              <a:t>3 Ways of Applying:</a:t>
            </a:r>
          </a:p>
          <a:p>
            <a:pPr lvl="2"/>
            <a:r>
              <a:rPr lang="en-US" b="1" dirty="0"/>
              <a:t>Inline</a:t>
            </a:r>
            <a:r>
              <a:rPr lang="en-US" dirty="0"/>
              <a:t> – Styling using an attribute</a:t>
            </a:r>
          </a:p>
          <a:p>
            <a:pPr lvl="2"/>
            <a:r>
              <a:rPr lang="en-US" b="1" dirty="0"/>
              <a:t>Internal </a:t>
            </a:r>
            <a:r>
              <a:rPr lang="en-US" dirty="0"/>
              <a:t>– Its own tag in HTML</a:t>
            </a:r>
          </a:p>
          <a:p>
            <a:pPr lvl="2"/>
            <a:r>
              <a:rPr lang="en-US" b="1" dirty="0"/>
              <a:t>External </a:t>
            </a:r>
            <a:r>
              <a:rPr lang="en-US" dirty="0"/>
              <a:t>– In a separate file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122" name="Picture 2" descr="Image result for css memes">
            <a:extLst>
              <a:ext uri="{FF2B5EF4-FFF2-40B4-BE49-F238E27FC236}">
                <a16:creationId xmlns:a16="http://schemas.microsoft.com/office/drawing/2014/main" id="{A0A7A9F8-DAD2-43AA-B091-61DB9336C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6418" y="1885272"/>
            <a:ext cx="4170139" cy="416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6D95682-7500-43DE-9873-49B6B8973C4F}"/>
              </a:ext>
            </a:extLst>
          </p:cNvPr>
          <p:cNvGrpSpPr/>
          <p:nvPr/>
        </p:nvGrpSpPr>
        <p:grpSpPr>
          <a:xfrm>
            <a:off x="2176462" y="4455108"/>
            <a:ext cx="4586288" cy="1049235"/>
            <a:chOff x="2062162" y="4978983"/>
            <a:chExt cx="4586288" cy="104923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DE3A455-B0FC-43D4-8441-F1D63CE5F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28837" y="5348315"/>
              <a:ext cx="4443916" cy="48583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71120-FF39-48B8-83CD-8C30E54F4F99}"/>
                </a:ext>
              </a:extLst>
            </p:cNvPr>
            <p:cNvSpPr txBox="1"/>
            <p:nvPr/>
          </p:nvSpPr>
          <p:spPr>
            <a:xfrm>
              <a:off x="2062162" y="4978983"/>
              <a:ext cx="24717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Inline styling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FE71100-AC62-4049-8A67-C8E8EEDAC1AD}"/>
                </a:ext>
              </a:extLst>
            </p:cNvPr>
            <p:cNvSpPr/>
            <p:nvPr/>
          </p:nvSpPr>
          <p:spPr>
            <a:xfrm>
              <a:off x="2062162" y="4978983"/>
              <a:ext cx="4586288" cy="10492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4431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6D473-E54F-4C93-B4CB-16A4C4013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CSS with selectors</a:t>
            </a:r>
          </a:p>
        </p:txBody>
      </p:sp>
      <p:pic>
        <p:nvPicPr>
          <p:cNvPr id="10242" name="Picture 2" descr="Image result for structure of css">
            <a:extLst>
              <a:ext uri="{FF2B5EF4-FFF2-40B4-BE49-F238E27FC236}">
                <a16:creationId xmlns:a16="http://schemas.microsoft.com/office/drawing/2014/main" id="{5877703A-9C8F-4754-976B-96F71A5183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675" y="2919978"/>
            <a:ext cx="4610100" cy="2583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572CA2-4829-48B1-9A5C-5FDDC41143F0}"/>
              </a:ext>
            </a:extLst>
          </p:cNvPr>
          <p:cNvSpPr txBox="1"/>
          <p:nvPr/>
        </p:nvSpPr>
        <p:spPr>
          <a:xfrm>
            <a:off x="1451579" y="2326591"/>
            <a:ext cx="68436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Need a selector for internal &amp; external 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 many properties.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Selectors can be: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/>
              <a:t>Elements 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/>
              <a:t>Classes (.)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/>
              <a:t>Ids (#)</a:t>
            </a:r>
          </a:p>
        </p:txBody>
      </p:sp>
    </p:spTree>
    <p:extLst>
      <p:ext uri="{BB962C8B-B14F-4D97-AF65-F5344CB8AC3E}">
        <p14:creationId xmlns:p14="http://schemas.microsoft.com/office/powerpoint/2010/main" val="4174403107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2105</TotalTime>
  <Words>472</Words>
  <Application>Microsoft Office PowerPoint</Application>
  <PresentationFormat>Widescreen</PresentationFormat>
  <Paragraphs>87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Gill Sans MT</vt:lpstr>
      <vt:lpstr>Wingdings</vt:lpstr>
      <vt:lpstr>Wingdings 3</vt:lpstr>
      <vt:lpstr>Gallery</vt:lpstr>
      <vt:lpstr>Ion</vt:lpstr>
      <vt:lpstr>Retrospect</vt:lpstr>
      <vt:lpstr>PowerPoint Presentation</vt:lpstr>
      <vt:lpstr>Follow along</vt:lpstr>
      <vt:lpstr>Why learn these things?</vt:lpstr>
      <vt:lpstr>What is html, css, javascript</vt:lpstr>
      <vt:lpstr>Starting off  with HTML</vt:lpstr>
      <vt:lpstr>PowerPoint Presentation</vt:lpstr>
      <vt:lpstr>PowerPoint Presentation</vt:lpstr>
      <vt:lpstr>Styling: CSS and Selectors</vt:lpstr>
      <vt:lpstr>Applying CSS with selectors</vt:lpstr>
      <vt:lpstr>JavaScript</vt:lpstr>
      <vt:lpstr>Resources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Shan</dc:creator>
  <cp:lastModifiedBy>Matthew Shan</cp:lastModifiedBy>
  <cp:revision>46</cp:revision>
  <dcterms:created xsi:type="dcterms:W3CDTF">2019-09-14T19:36:57Z</dcterms:created>
  <dcterms:modified xsi:type="dcterms:W3CDTF">2019-09-19T23:12:31Z</dcterms:modified>
</cp:coreProperties>
</file>

<file path=docProps/thumbnail.jpeg>
</file>